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1"/>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5" r:id="rId196"/>
    <p:sldId id="516" r:id="rId197"/>
    <p:sldId id="512" r:id="rId198"/>
    <p:sldId id="522" r:id="rId199"/>
    <p:sldId id="513" r:id="rId200"/>
    <p:sldId id="514" r:id="rId201"/>
    <p:sldId id="523" r:id="rId202"/>
    <p:sldId id="517" r:id="rId203"/>
    <p:sldId id="518" r:id="rId204"/>
    <p:sldId id="519" r:id="rId205"/>
    <p:sldId id="520" r:id="rId206"/>
    <p:sldId id="524" r:id="rId207"/>
    <p:sldId id="525" r:id="rId208"/>
    <p:sldId id="521" r:id="rId209"/>
    <p:sldId id="279" r:id="rId2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8098610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a:t>
            </a:r>
            <a:r>
              <a:rPr lang="en-US"/>
              <a:t>with them</a:t>
            </a:r>
          </a:p>
        </p:txBody>
      </p:sp>
    </p:spTree>
    <p:extLst>
      <p:ext uri="{BB962C8B-B14F-4D97-AF65-F5344CB8AC3E}">
        <p14:creationId xmlns:p14="http://schemas.microsoft.com/office/powerpoint/2010/main" val="38135997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3942</TotalTime>
  <Words>6833</Words>
  <Application>Microsoft Office PowerPoint</Application>
  <PresentationFormat>Widescreen</PresentationFormat>
  <Paragraphs>1349</Paragraphs>
  <Slides>209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209</vt:i4>
      </vt:variant>
    </vt:vector>
  </HeadingPairs>
  <TitlesOfParts>
    <vt:vector size="215"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372</cp:revision>
  <dcterms:created xsi:type="dcterms:W3CDTF">2020-04-21T09:35:12Z</dcterms:created>
  <dcterms:modified xsi:type="dcterms:W3CDTF">2020-06-26T07:50:24Z</dcterms:modified>
</cp:coreProperties>
</file>